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7" r:id="rId2"/>
    <p:sldId id="256" r:id="rId3"/>
    <p:sldId id="258" r:id="rId4"/>
    <p:sldId id="261" r:id="rId5"/>
    <p:sldId id="260" r:id="rId6"/>
    <p:sldId id="259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40B9E-9EF1-4ED1-BFCE-431D6A0F7D4D}" type="datetimeFigureOut">
              <a:rPr lang="en-US" smtClean="0"/>
              <a:pPr/>
              <a:t>12/23/2016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459EF-A701-451D-BE83-014E88A8F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-114300"/>
            <a:ext cx="9144000" cy="7086600"/>
            <a:chOff x="0" y="0"/>
            <a:chExt cx="9144000" cy="6858000"/>
          </a:xfrm>
        </p:grpSpPr>
        <p:pic>
          <p:nvPicPr>
            <p:cNvPr id="3" name="Picture 2" descr="E:\Download Photo\FLOWERS\,k.bm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Chevron 3"/>
            <p:cNvSpPr/>
            <p:nvPr/>
          </p:nvSpPr>
          <p:spPr>
            <a:xfrm>
              <a:off x="381000" y="6019185"/>
              <a:ext cx="8763000" cy="838815"/>
            </a:xfrm>
            <a:prstGeom prst="chevron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TextBox 2"/>
          <p:cNvSpPr txBox="1"/>
          <p:nvPr/>
        </p:nvSpPr>
        <p:spPr bwMode="auto">
          <a:xfrm>
            <a:off x="1066800" y="0"/>
            <a:ext cx="70104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r>
              <a:rPr lang="bn-BD" sz="6600" dirty="0" smtClean="0">
                <a:solidFill>
                  <a:srgbClr val="DBEEF4"/>
                </a:solidFill>
                <a:latin typeface="NikoshBAN" pitchFamily="2" charset="0"/>
              </a:rPr>
              <a:t>স্বা</a:t>
            </a:r>
            <a:endParaRPr lang="en-US" sz="6600" dirty="0" smtClean="0">
              <a:solidFill>
                <a:srgbClr val="DBEEF4"/>
              </a:solidFill>
              <a:latin typeface="NikoshBAN" pitchFamily="2" charset="0"/>
            </a:endParaRPr>
          </a:p>
          <a:p>
            <a:pPr eaLnBrk="1" hangingPunct="1"/>
            <a:r>
              <a:rPr lang="bn-BD" sz="6600" dirty="0" smtClean="0">
                <a:solidFill>
                  <a:srgbClr val="DBEEF4"/>
                </a:solidFill>
                <a:latin typeface="NikoshBAN" pitchFamily="2" charset="0"/>
              </a:rPr>
              <a:t>গ </a:t>
            </a:r>
            <a:endParaRPr lang="en-US" sz="6600" dirty="0" smtClean="0">
              <a:solidFill>
                <a:srgbClr val="DBEEF4"/>
              </a:solidFill>
              <a:latin typeface="NikoshBAN" pitchFamily="2" charset="0"/>
            </a:endParaRPr>
          </a:p>
          <a:p>
            <a:pPr eaLnBrk="1" hangingPunct="1"/>
            <a:r>
              <a:rPr lang="bn-BD" sz="6600" dirty="0" smtClean="0">
                <a:solidFill>
                  <a:srgbClr val="DBEEF4"/>
                </a:solidFill>
                <a:latin typeface="NikoshBAN" pitchFamily="2" charset="0"/>
              </a:rPr>
              <a:t>ত</a:t>
            </a:r>
            <a:endParaRPr lang="en-US" sz="6600" dirty="0" smtClean="0">
              <a:solidFill>
                <a:srgbClr val="DBEEF4"/>
              </a:solidFill>
              <a:latin typeface="NikoshBAN" pitchFamily="2" charset="0"/>
            </a:endParaRPr>
          </a:p>
          <a:p>
            <a:pPr eaLnBrk="1" hangingPunct="1"/>
            <a:r>
              <a:rPr lang="bn-BD" sz="6600" dirty="0" smtClean="0">
                <a:solidFill>
                  <a:srgbClr val="DBEEF4"/>
                </a:solidFill>
                <a:latin typeface="NikoshBAN" pitchFamily="2" charset="0"/>
              </a:rPr>
              <a:t>ম</a:t>
            </a:r>
            <a:endParaRPr lang="en-US" sz="6600" dirty="0">
              <a:solidFill>
                <a:srgbClr val="DBEEF4"/>
              </a:solidFill>
              <a:latin typeface="NikoshBAN" pitchFamily="2" charset="0"/>
            </a:endParaRPr>
          </a:p>
        </p:txBody>
      </p:sp>
      <p:pic>
        <p:nvPicPr>
          <p:cNvPr id="6" name="Picture 2" descr="C:\Users\Lotus computer\Desktop\20161118_202433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62600"/>
            <a:ext cx="9144000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52600" y="228600"/>
            <a:ext cx="5638800" cy="1371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†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utonnyMJ" pitchFamily="2" charset="0"/>
                <a:ea typeface="Calibri" pitchFamily="34" charset="0"/>
                <a:cs typeface="SutonnyMJ" pitchFamily="2" charset="0"/>
              </a:rPr>
              <a:t>bK</a:t>
            </a:r>
            <a:r>
              <a:rPr lang="en-US" sz="54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‡</a:t>
            </a:r>
            <a:r>
              <a:rPr kumimoji="0" lang="en-US" sz="5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SutonnyMJ" pitchFamily="2" charset="0"/>
                <a:ea typeface="Calibri" pitchFamily="34" charset="0"/>
                <a:cs typeface="SutonnyMJ" pitchFamily="2" charset="0"/>
              </a:rPr>
              <a:t>jm</a:t>
            </a:r>
            <a:r>
              <a:rPr kumimoji="0" lang="en-US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SutonnyMJ" pitchFamily="2" charset="0"/>
                <a:ea typeface="Calibri" pitchFamily="34" charset="0"/>
                <a:cs typeface="SutonnyMJ" pitchFamily="2" charset="0"/>
              </a:rPr>
              <a:t> ২/২</a:t>
            </a:r>
            <a:endParaRPr kumimoji="0" lang="en-US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SutonnyMJ" pitchFamily="2" charset="0"/>
              <a:cs typeface="SutonnyMJ" pitchFamily="2" charset="0"/>
            </a:endParaRPr>
          </a:p>
          <a:p>
            <a:pPr algn="ctr"/>
            <a:endParaRPr lang="en-US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ight Arrow Callout 4"/>
          <p:cNvSpPr/>
          <p:nvPr/>
        </p:nvSpPr>
        <p:spPr>
          <a:xfrm>
            <a:off x="381000" y="2324100"/>
            <a:ext cx="3810000" cy="2209800"/>
          </a:xfrm>
          <a:prstGeom prst="right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Mx</a:t>
            </a:r>
            <a:r>
              <a:rPr lang="en-US" sz="36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দ্যv</a:t>
            </a:r>
            <a:r>
              <a:rPr lang="en-US" sz="36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†</a:t>
            </a:r>
            <a:r>
              <a:rPr lang="en-US" sz="36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gvcvmuv</a:t>
            </a:r>
            <a:endParaRPr lang="en-US" sz="36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6" name="Picture 5" descr="E:\Nekles pic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828800"/>
            <a:ext cx="3886200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381000"/>
            <a:ext cx="5029200" cy="1066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 err="1" smtClean="0">
                <a:latin typeface="SutonnyMJ"/>
                <a:ea typeface="Calibri"/>
              </a:rPr>
              <a:t>Abyev</a:t>
            </a:r>
            <a:r>
              <a:rPr lang="en-US" sz="3600" b="1" dirty="0" smtClean="0">
                <a:latin typeface="SutonnyMJ"/>
                <a:ea typeface="Calibri"/>
              </a:rPr>
              <a:t>`</a:t>
            </a:r>
            <a:endParaRPr lang="en-US" sz="3600" dirty="0"/>
          </a:p>
        </p:txBody>
      </p:sp>
      <p:sp>
        <p:nvSpPr>
          <p:cNvPr id="3" name="Right Arrow Callout 2"/>
          <p:cNvSpPr/>
          <p:nvPr/>
        </p:nvSpPr>
        <p:spPr>
          <a:xfrm>
            <a:off x="304800" y="1752600"/>
            <a:ext cx="4800600" cy="4038600"/>
          </a:xfrm>
          <a:prstGeom prst="right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sz="40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c~‡Y©›`y `</a:t>
            </a:r>
            <a:r>
              <a:rPr lang="en-US" sz="40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w¯Í`vi</a:t>
            </a:r>
            <a:endParaRPr lang="en-US" sz="40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4" name="Picture 3" descr="E:\Nekles pic\8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1905000"/>
            <a:ext cx="3352800" cy="381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81000" y="685800"/>
          <a:ext cx="8382000" cy="5943600"/>
        </p:xfrm>
        <a:graphic>
          <a:graphicData uri="http://schemas.openxmlformats.org/presentationml/2006/ole">
            <p:oleObj spid="_x0000_s1026" name="Packager Shell Object" showAsIcon="1" r:id="rId3" imgW="374724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304800"/>
            <a:ext cx="3810000" cy="1143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chemeClr val="tx1"/>
                </a:solidFill>
                <a:latin typeface="NikoshBAN"/>
                <a:cs typeface="NikoshBAN"/>
              </a:rPr>
              <a:t>বাড়ির</a:t>
            </a:r>
            <a:r>
              <a:rPr lang="en-US" sz="4000" dirty="0" smtClean="0">
                <a:solidFill>
                  <a:schemeClr val="tx1"/>
                </a:solidFill>
                <a:latin typeface="NikoshBAN"/>
                <a:cs typeface="NikoshBAN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NikoshBAN"/>
                <a:cs typeface="NikoshBAN"/>
              </a:rPr>
              <a:t>কাজ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304800" y="1828800"/>
            <a:ext cx="8610600" cy="464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285750" algn="l"/>
                <a:tab pos="514350" algn="l"/>
                <a:tab pos="1485900" algn="l"/>
                <a:tab pos="2800350" algn="l"/>
                <a:tab pos="4286250" algn="l"/>
              </a:tabLst>
            </a:pPr>
            <a:r>
              <a:rPr lang="en-US" sz="24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m„Rbkxj</a:t>
            </a:r>
            <a:r>
              <a:rPr lang="en-US" sz="2400" b="1" dirty="0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SutonnyMJ" pitchFamily="2" charset="0"/>
                <a:ea typeface="Calibri" pitchFamily="34" charset="0"/>
                <a:cs typeface="SutonnyMJ" pitchFamily="2" charset="0"/>
              </a:rPr>
              <a:t>cÖkœ</a:t>
            </a:r>
            <a:endParaRPr lang="en-US" sz="24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  <a:tab pos="514350" algn="l"/>
                <a:tab pos="1485900" algn="l"/>
                <a:tab pos="2800350" algn="l"/>
                <a:tab pos="428625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gavex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iæwebvi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evev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Lye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mvgvb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¨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eZ‡b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PvKwi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K‡ib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Zvi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mncvVxiv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mK‡jB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Ae¯’vcbœ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mncvVx‡`i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cvkvK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RxebvPi‡Yi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m‡½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iæwebvi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wKQz‡ZB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Lvc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Lvq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bv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Zey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Zv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wb‡q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†m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gv‡UB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nxb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¤§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b¨Zvq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fv‡M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bv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Zvi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abx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mncvVxivI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iæwebvi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evwn¨K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PvKwP‡K¨i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P‡q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Zvi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gav‡KB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ewk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¸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iæZ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¡ †`q|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wb‡Ri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K‡Vvi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cwikÖ‡g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iæwebv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cixÿvq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Lye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fv‡jv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dj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K‡i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AvR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wZwb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GKRb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eo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Kg©KZ©v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</a:t>
            </a:r>
            <a:endParaRPr lang="en-US" sz="24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  <a:tab pos="514350" algn="l"/>
                <a:tab pos="1485900" algn="l"/>
                <a:tab pos="2800350" algn="l"/>
                <a:tab pos="428625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	K.	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e›`yK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wKb‡Z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gwmu‡q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KZ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d«uv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mÂq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K‡iwQj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?</a:t>
            </a:r>
            <a:endParaRPr lang="en-US" sz="24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  <a:tab pos="514350" algn="l"/>
                <a:tab pos="1485900" algn="l"/>
                <a:tab pos="2800350" algn="l"/>
                <a:tab pos="428625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	L.	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gv`vg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jvB‡mj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Avgš¿Y-wjwcLvbv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Uwe‡ji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Dci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wb‡ÿc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K‡ib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†Kb?</a:t>
            </a:r>
            <a:endParaRPr lang="en-US" sz="24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  <a:tab pos="514350" algn="l"/>
                <a:tab pos="1485900" algn="l"/>
                <a:tab pos="2800350" algn="l"/>
                <a:tab pos="428625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	M.	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iæwebvi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m‡½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gv`vg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†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jvB‡m‡ji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mv`„k¨c~Y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©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w`KwU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eY©bv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</a:t>
            </a:r>
            <a:endParaRPr lang="en-US" sz="2400" dirty="0" smtClean="0">
              <a:solidFill>
                <a:schemeClr val="tx1"/>
              </a:solidFill>
              <a:latin typeface="SutonnyMJ" pitchFamily="2" charset="0"/>
              <a:cs typeface="SutonnyMJ" pitchFamily="2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  <a:tab pos="514350" algn="l"/>
                <a:tab pos="1485900" algn="l"/>
                <a:tab pos="2800350" algn="l"/>
                <a:tab pos="428625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	N.	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cvi¯úwiK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mv`„k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¨ _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vKv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m‡Ë¡I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Rxeb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cwiYwZ‡Z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`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yR‡bi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Rxeb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wfbœ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avivq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cÖevwnZ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 Dw³wU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we‡kølY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Ki</a:t>
            </a:r>
            <a:r>
              <a:rPr lang="en-US" sz="2400" dirty="0" smtClean="0">
                <a:solidFill>
                  <a:srgbClr val="000000"/>
                </a:solidFill>
                <a:latin typeface="SutonnyMJ" pitchFamily="2" charset="0"/>
                <a:ea typeface="Times New Roman" pitchFamily="18" charset="0"/>
                <a:cs typeface="SutonnyMJ" pitchFamily="2" charset="0"/>
              </a:rPr>
              <a:t>|</a:t>
            </a:r>
            <a:endParaRPr lang="en-US" sz="2400" dirty="0">
              <a:latin typeface="SutonnyMJ" pitchFamily="2" charset="0"/>
              <a:cs typeface="SutonnyMJ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0400" y="533400"/>
            <a:ext cx="5562599" cy="501675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fontAlgn="base" hangingPunct="0"/>
            <a:r>
              <a:rPr lang="en-US" sz="8000" b="1" dirty="0" smtClean="0">
                <a:latin typeface="SutonnyMJ"/>
              </a:rPr>
              <a:t>a</a:t>
            </a:r>
          </a:p>
          <a:p>
            <a:pPr algn="ctr" eaLnBrk="0" fontAlgn="base" hangingPunct="0"/>
            <a:r>
              <a:rPr lang="en-US" sz="8000" b="1" dirty="0" smtClean="0">
                <a:latin typeface="SutonnyMJ"/>
              </a:rPr>
              <a:t>b¨</a:t>
            </a:r>
          </a:p>
          <a:p>
            <a:pPr algn="ctr" eaLnBrk="0" fontAlgn="base" hangingPunct="0"/>
            <a:r>
              <a:rPr lang="en-US" sz="8000" b="1" dirty="0" err="1" smtClean="0">
                <a:latin typeface="SutonnyMJ"/>
              </a:rPr>
              <a:t>ev</a:t>
            </a:r>
            <a:endParaRPr lang="en-US" sz="8000" b="1" dirty="0" smtClean="0">
              <a:latin typeface="SutonnyMJ"/>
            </a:endParaRPr>
          </a:p>
          <a:p>
            <a:pPr algn="ctr" eaLnBrk="0" fontAlgn="base" hangingPunct="0"/>
            <a:r>
              <a:rPr lang="en-US" sz="8000" b="1" dirty="0" smtClean="0">
                <a:latin typeface="SutonnyMJ"/>
              </a:rPr>
              <a:t>`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112</Words>
  <Application>Microsoft Office PowerPoint</Application>
  <PresentationFormat>On-screen Show (4:3)</PresentationFormat>
  <Paragraphs>19</Paragraphs>
  <Slides>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Office Theme</vt:lpstr>
      <vt:lpstr>Packager Shell Object</vt:lpstr>
      <vt:lpstr>Slide 1</vt:lpstr>
      <vt:lpstr>Slide 2</vt:lpstr>
      <vt:lpstr>Slide 3</vt:lpstr>
      <vt:lpstr>Slide 4</vt:lpstr>
      <vt:lpstr>Slide 5</vt:lpstr>
      <vt:lpstr>Slide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Lotus computer</cp:lastModifiedBy>
  <cp:revision>15</cp:revision>
  <dcterms:created xsi:type="dcterms:W3CDTF">2014-11-23T03:27:25Z</dcterms:created>
  <dcterms:modified xsi:type="dcterms:W3CDTF">2016-12-23T06:26:41Z</dcterms:modified>
</cp:coreProperties>
</file>